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B3D58B-A08D-E64E-94C7-B368EBAFE40F}"/>
              </a:ext>
            </a:extLst>
          </p:cNvPr>
          <p:cNvSpPr/>
          <p:nvPr userDrawn="1"/>
        </p:nvSpPr>
        <p:spPr>
          <a:xfrm>
            <a:off x="-15767" y="0"/>
            <a:ext cx="12207767" cy="6299200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80941-D9A6-CB4E-92B7-877F47407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8"/>
          <a:stretch/>
        </p:blipFill>
        <p:spPr>
          <a:xfrm>
            <a:off x="-15767" y="9634"/>
            <a:ext cx="7737367" cy="6848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10C79-7C88-814A-BBC0-292613FE7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A934C-295B-4341-999B-1EF957127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7D22B-FE18-CF45-BC6D-B27E0478A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246" y="1661642"/>
            <a:ext cx="1239754" cy="4205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2D652-7A5C-6845-A089-AB62B704E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4742" y="2119548"/>
            <a:ext cx="1481666" cy="3753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C7B43-DCA3-C841-9BC6-CB2328E90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753" y="1826125"/>
            <a:ext cx="1682043" cy="4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66699"/>
            <a:ext cx="11582401" cy="7928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398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73341-108A-4DC8-92A2-2CA590BB4022}"/>
              </a:ext>
            </a:extLst>
          </p:cNvPr>
          <p:cNvSpPr txBox="1"/>
          <p:nvPr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Statement</a:t>
            </a:r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81EE4-0040-4EAC-B087-FF39922CB935}"/>
              </a:ext>
            </a:extLst>
          </p:cNvPr>
          <p:cNvSpPr/>
          <p:nvPr/>
        </p:nvSpPr>
        <p:spPr>
          <a:xfrm>
            <a:off x="0" y="6286499"/>
            <a:ext cx="12192000" cy="5715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7CFAFE-6CAF-4C20-8E6C-D2957CA73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296" y="6444823"/>
            <a:ext cx="1376782" cy="254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2BD1C-3951-4FC9-8D8B-D827CF2084C9}"/>
              </a:ext>
            </a:extLst>
          </p:cNvPr>
          <p:cNvSpPr txBox="1"/>
          <p:nvPr/>
        </p:nvSpPr>
        <p:spPr>
          <a:xfrm>
            <a:off x="11451456" y="6444824"/>
            <a:ext cx="435742" cy="254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D9475-6491-4864-87DE-F63FCD9D37FE}"/>
              </a:ext>
            </a:extLst>
          </p:cNvPr>
          <p:cNvSpPr/>
          <p:nvPr/>
        </p:nvSpPr>
        <p:spPr>
          <a:xfrm>
            <a:off x="0" y="1"/>
            <a:ext cx="12192000" cy="13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BA164-A729-4B4E-A424-0A9AC6842CB5}"/>
              </a:ext>
            </a:extLst>
          </p:cNvPr>
          <p:cNvSpPr txBox="1"/>
          <p:nvPr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CB0-2547-2B44-9872-652A0B493ED0}"/>
              </a:ext>
            </a:extLst>
          </p:cNvPr>
          <p:cNvSpPr txBox="1"/>
          <p:nvPr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Statement</a:t>
            </a:r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590F3-6DF8-C54B-B76F-03A7AE207C92}"/>
              </a:ext>
            </a:extLst>
          </p:cNvPr>
          <p:cNvSpPr/>
          <p:nvPr/>
        </p:nvSpPr>
        <p:spPr>
          <a:xfrm>
            <a:off x="0" y="6286499"/>
            <a:ext cx="12192000" cy="5715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76BBD61-C741-2E4B-8CAB-CEF6281EF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296" y="6444823"/>
            <a:ext cx="1376782" cy="2548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54E3645-54A4-9C46-BC6D-D1254C9F0831}"/>
              </a:ext>
            </a:extLst>
          </p:cNvPr>
          <p:cNvSpPr/>
          <p:nvPr/>
        </p:nvSpPr>
        <p:spPr>
          <a:xfrm>
            <a:off x="0" y="1"/>
            <a:ext cx="12192000" cy="13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Tx/>
        <a:buBlip>
          <a:blip r:embed="rId5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Tx/>
        <a:buBlip>
          <a:blip r:embed="rId5"/>
        </a:buBlip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192">
          <p15:clr>
            <a:srgbClr val="F26B43"/>
          </p15:clr>
        </p15:guide>
        <p15:guide id="8" pos="7488">
          <p15:clr>
            <a:srgbClr val="F26B43"/>
          </p15:clr>
        </p15:guide>
        <p15:guide id="9" orient="horz" pos="768">
          <p15:clr>
            <a:srgbClr val="F26B43"/>
          </p15:clr>
        </p15:guide>
        <p15:guide id="10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70E15FB-C28F-D14C-A295-DA3F1E0E6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493265"/>
              </p:ext>
            </p:extLst>
          </p:nvPr>
        </p:nvGraphicFramePr>
        <p:xfrm>
          <a:off x="1249485" y="2300172"/>
          <a:ext cx="72263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Worksheet" r:id="rId3" imgW="7226300" imgH="3479800" progId="Excel.Sheet.12">
                  <p:embed/>
                </p:oleObj>
              </mc:Choice>
              <mc:Fallback>
                <p:oleObj name="Worksheet" r:id="rId3" imgW="7226300" imgH="3479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485" y="2300172"/>
                        <a:ext cx="72263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EC5BC36-4F9D-0441-A5A0-8C2B895DE008}"/>
              </a:ext>
            </a:extLst>
          </p:cNvPr>
          <p:cNvSpPr txBox="1">
            <a:spLocks/>
          </p:cNvSpPr>
          <p:nvPr/>
        </p:nvSpPr>
        <p:spPr>
          <a:xfrm>
            <a:off x="5275385" y="534671"/>
            <a:ext cx="6717323" cy="87921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000" dirty="0"/>
              <a:t>Vodkas to Support From </a:t>
            </a:r>
            <a:r>
              <a:rPr lang="en-US" sz="2000" dirty="0" err="1"/>
              <a:t>Winebow</a:t>
            </a:r>
            <a:r>
              <a:rPr lang="en-US" sz="2000" dirty="0"/>
              <a:t> Delaware</a:t>
            </a:r>
            <a:br>
              <a:rPr lang="en-US" sz="1600" dirty="0"/>
            </a:br>
            <a:r>
              <a:rPr lang="en-US" sz="1400" b="0" spc="300" dirty="0"/>
              <a:t>Selections from the United States and Italy</a:t>
            </a:r>
          </a:p>
        </p:txBody>
      </p:sp>
    </p:spTree>
    <p:extLst>
      <p:ext uri="{BB962C8B-B14F-4D97-AF65-F5344CB8AC3E}">
        <p14:creationId xmlns:p14="http://schemas.microsoft.com/office/powerpoint/2010/main" val="1252450021"/>
      </p:ext>
    </p:extLst>
  </p:cSld>
  <p:clrMapOvr>
    <a:masterClrMapping/>
  </p:clrMapOvr>
</p:sld>
</file>

<file path=ppt/theme/theme1.xml><?xml version="1.0" encoding="utf-8"?>
<a:theme xmlns:a="http://schemas.openxmlformats.org/drawingml/2006/main" name="WInebow Wide Format THEME Arial">
  <a:themeElements>
    <a:clrScheme name="Custom 298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20376C"/>
      </a:accent1>
      <a:accent2>
        <a:srgbClr val="000000"/>
      </a:accent2>
      <a:accent3>
        <a:srgbClr val="DAAA00"/>
      </a:accent3>
      <a:accent4>
        <a:srgbClr val="7A9A01"/>
      </a:accent4>
      <a:accent5>
        <a:srgbClr val="D57800"/>
      </a:accent5>
      <a:accent6>
        <a:srgbClr val="797979"/>
      </a:accent6>
      <a:hlink>
        <a:srgbClr val="DAAA00"/>
      </a:hlink>
      <a:folHlink>
        <a:srgbClr val="797979"/>
      </a:folHlink>
    </a:clrScheme>
    <a:fontScheme name="Custom 6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nebow Wide Format THEME Arial" id="{FA9FDE2B-4B93-F94A-987C-5CF1128D5B12}" vid="{66F95E97-3B33-8349-874C-D68B3E1AC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WInebow Wide Format THEME Arial</Template>
  <TotalTime>1747</TotalTime>
  <Words>14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WInebow Wide Format THEME Arial</vt:lpstr>
      <vt:lpstr>Microsoft Excel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VODKA</dc:title>
  <dc:creator>Joni Harten</dc:creator>
  <cp:lastModifiedBy>Joni Harten</cp:lastModifiedBy>
  <cp:revision>23</cp:revision>
  <cp:lastPrinted>2022-03-05T02:03:43Z</cp:lastPrinted>
  <dcterms:created xsi:type="dcterms:W3CDTF">2022-03-03T17:34:33Z</dcterms:created>
  <dcterms:modified xsi:type="dcterms:W3CDTF">2022-04-01T14:46:42Z</dcterms:modified>
</cp:coreProperties>
</file>