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7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36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CD4FC3-B67A-1644-97E0-888CE852A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9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6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4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7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8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2421-AEEC-A34D-B22C-D4FE414090C5}" type="datetimeFigureOut">
              <a:rPr lang="en-US" smtClean="0"/>
              <a:t>4/1/22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50F6-6001-1C49-B1C5-BCC34C1F4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02E7814-19BB-C640-9585-69A00F9585BE}"/>
              </a:ext>
            </a:extLst>
          </p:cNvPr>
          <p:cNvSpPr txBox="1"/>
          <p:nvPr/>
        </p:nvSpPr>
        <p:spPr>
          <a:xfrm>
            <a:off x="250165" y="7021899"/>
            <a:ext cx="29761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</a:rPr>
              <a:t>Your State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Title Pricing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March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5FBF57-F873-3A4A-BEE2-538E2DEB2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37" y="7972244"/>
            <a:ext cx="1885589" cy="3957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0ED923-2F22-D844-AB58-B0A32F74012F}"/>
              </a:ext>
            </a:extLst>
          </p:cNvPr>
          <p:cNvSpPr txBox="1"/>
          <p:nvPr/>
        </p:nvSpPr>
        <p:spPr>
          <a:xfrm>
            <a:off x="-3657600" y="6705600"/>
            <a:ext cx="27863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MARYLAND / D. C.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ON-Premise</a:t>
            </a:r>
            <a:r>
              <a:rPr lang="en-US" b="1" dirty="0">
                <a:solidFill>
                  <a:schemeClr val="bg1"/>
                </a:solidFill>
              </a:rPr>
              <a:t> Pricing</a:t>
            </a:r>
          </a:p>
          <a:p>
            <a:r>
              <a:rPr lang="en-US" sz="900" b="1" dirty="0">
                <a:solidFill>
                  <a:schemeClr val="bg1"/>
                </a:solidFill>
              </a:rPr>
              <a:t>March 2022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101FA6-21A1-5E4A-82B0-3590934FC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389347"/>
              </p:ext>
            </p:extLst>
          </p:nvPr>
        </p:nvGraphicFramePr>
        <p:xfrm>
          <a:off x="3219450" y="7032625"/>
          <a:ext cx="4321175" cy="281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4" imgW="4813300" imgH="3136900" progId="Excel.Sheet.12">
                  <p:embed/>
                </p:oleObj>
              </mc:Choice>
              <mc:Fallback>
                <p:oleObj name="Worksheet" r:id="rId4" imgW="4813300" imgH="3136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9450" y="7032625"/>
                        <a:ext cx="4321175" cy="281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52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1548</TotalTime>
  <Words>16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Microsoft Excel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Joni Harten</dc:creator>
  <cp:lastModifiedBy>Joni Harten</cp:lastModifiedBy>
  <cp:revision>17</cp:revision>
  <dcterms:created xsi:type="dcterms:W3CDTF">2022-03-21T17:10:44Z</dcterms:created>
  <dcterms:modified xsi:type="dcterms:W3CDTF">2022-04-01T16:10:35Z</dcterms:modified>
</cp:coreProperties>
</file>