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00"/>
    <p:restoredTop sz="94674"/>
  </p:normalViewPr>
  <p:slideViewPr>
    <p:cSldViewPr snapToGrid="0" snapToObjects="1">
      <p:cViewPr varScale="1">
        <p:scale>
          <a:sx n="127" d="100"/>
          <a:sy n="127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AB3D58B-A08D-E64E-94C7-B368EBAFE40F}"/>
              </a:ext>
            </a:extLst>
          </p:cNvPr>
          <p:cNvSpPr/>
          <p:nvPr userDrawn="1"/>
        </p:nvSpPr>
        <p:spPr>
          <a:xfrm>
            <a:off x="-15767" y="0"/>
            <a:ext cx="12207767" cy="6299200"/>
          </a:xfrm>
          <a:prstGeom prst="rect">
            <a:avLst/>
          </a:prstGeom>
          <a:solidFill>
            <a:schemeClr val="accent1">
              <a:lumMod val="20000"/>
              <a:lumOff val="8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280941-D9A6-CB4E-92B7-877F474075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28"/>
          <a:stretch/>
        </p:blipFill>
        <p:spPr>
          <a:xfrm>
            <a:off x="-15767" y="9634"/>
            <a:ext cx="7737367" cy="68483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810C79-7C88-814A-BBC0-292613FE79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7A934C-295B-4341-999B-1EF9571273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07D22B-FE18-CF45-BC6D-B27E0478A7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2246" y="1661642"/>
            <a:ext cx="1239754" cy="42051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D2D652-7A5C-6845-A089-AB62B704E9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44742" y="2119548"/>
            <a:ext cx="1481666" cy="37535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DBC7B43-DCA3-C841-9BC6-CB2328E9020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6753" y="1826125"/>
            <a:ext cx="1682043" cy="467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540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799" y="266699"/>
            <a:ext cx="11582401" cy="79284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451456" y="6286500"/>
            <a:ext cx="435742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996B5273-46EB-4870-A6B0-6E7F43CBD6D0}" type="slidenum">
              <a:rPr lang="en-US" sz="9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r"/>
              <a:t>‹#›</a:t>
            </a:fld>
            <a:endParaRPr 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EA8DB1-B4DD-4F3D-9CAB-994462C51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219200"/>
            <a:ext cx="11582398" cy="44123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A73341-108A-4DC8-92A2-2CA590BB4022}"/>
              </a:ext>
            </a:extLst>
          </p:cNvPr>
          <p:cNvSpPr txBox="1"/>
          <p:nvPr/>
        </p:nvSpPr>
        <p:spPr>
          <a:xfrm>
            <a:off x="304796" y="6286500"/>
            <a:ext cx="2336803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Copyright Statement</a:t>
            </a:r>
            <a:endParaRPr 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641B0E-CDE6-4F1D-B3A5-7CEDD4AA34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796" y="5768975"/>
            <a:ext cx="11582408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C81EE4-0040-4EAC-B087-FF39922CB935}"/>
              </a:ext>
            </a:extLst>
          </p:cNvPr>
          <p:cNvSpPr/>
          <p:nvPr/>
        </p:nvSpPr>
        <p:spPr>
          <a:xfrm>
            <a:off x="0" y="6286499"/>
            <a:ext cx="12192000" cy="571501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7CFAFE-6CAF-4C20-8E6C-D2957CA731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10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20296" y="6444823"/>
            <a:ext cx="1376782" cy="2548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E2BD1C-3951-4FC9-8D8B-D827CF2084C9}"/>
              </a:ext>
            </a:extLst>
          </p:cNvPr>
          <p:cNvSpPr txBox="1"/>
          <p:nvPr/>
        </p:nvSpPr>
        <p:spPr>
          <a:xfrm>
            <a:off x="11451456" y="6444824"/>
            <a:ext cx="435742" cy="254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996B5273-46EB-4870-A6B0-6E7F43CBD6D0}" type="slidenum">
              <a:rPr lang="en-US" sz="900" smtClean="0">
                <a:solidFill>
                  <a:schemeClr val="bg1"/>
                </a:solidFill>
              </a:rPr>
              <a:pPr algn="r"/>
              <a:t>‹#›</a:t>
            </a:fld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5D9475-6491-4864-87DE-F63FCD9D37FE}"/>
              </a:ext>
            </a:extLst>
          </p:cNvPr>
          <p:cNvSpPr/>
          <p:nvPr/>
        </p:nvSpPr>
        <p:spPr>
          <a:xfrm>
            <a:off x="0" y="1"/>
            <a:ext cx="12192000" cy="139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BBA164-A729-4B4E-A424-0A9AC6842CB5}"/>
              </a:ext>
            </a:extLst>
          </p:cNvPr>
          <p:cNvSpPr txBox="1"/>
          <p:nvPr/>
        </p:nvSpPr>
        <p:spPr>
          <a:xfrm>
            <a:off x="11451456" y="6286500"/>
            <a:ext cx="435742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996B5273-46EB-4870-A6B0-6E7F43CBD6D0}" type="slidenum">
              <a:rPr lang="en-US" sz="9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r"/>
              <a:t>‹#›</a:t>
            </a:fld>
            <a:endParaRPr 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440CB0-2547-2B44-9872-652A0B493ED0}"/>
              </a:ext>
            </a:extLst>
          </p:cNvPr>
          <p:cNvSpPr txBox="1"/>
          <p:nvPr/>
        </p:nvSpPr>
        <p:spPr>
          <a:xfrm>
            <a:off x="304796" y="6286500"/>
            <a:ext cx="2336803" cy="571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Copyright Statement</a:t>
            </a:r>
            <a:endParaRPr 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A590F3-6DF8-C54B-B76F-03A7AE207C92}"/>
              </a:ext>
            </a:extLst>
          </p:cNvPr>
          <p:cNvSpPr/>
          <p:nvPr/>
        </p:nvSpPr>
        <p:spPr>
          <a:xfrm>
            <a:off x="0" y="6286499"/>
            <a:ext cx="12192000" cy="571501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576BBD61-C741-2E4B-8CAB-CEF6281EFB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10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20296" y="6444823"/>
            <a:ext cx="1376782" cy="25485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54E3645-54A4-9C46-BC6D-D1254C9F0831}"/>
              </a:ext>
            </a:extLst>
          </p:cNvPr>
          <p:cNvSpPr/>
          <p:nvPr/>
        </p:nvSpPr>
        <p:spPr>
          <a:xfrm>
            <a:off x="0" y="1"/>
            <a:ext cx="12192000" cy="139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271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cap="all" baseline="0">
          <a:solidFill>
            <a:schemeClr val="tx2">
              <a:lumMod val="40000"/>
              <a:lumOff val="6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600"/>
        </a:spcBef>
        <a:buFontTx/>
        <a:buBlip>
          <a:blip r:embed="rId5"/>
        </a:buBlip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182880" indent="-18288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Tx/>
        <a:buBlip>
          <a:blip r:embed="rId5"/>
        </a:buBlip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365760" indent="-182880" algn="l" defTabSz="914400" rtl="0" eaLnBrk="1" latinLnBrk="0" hangingPunct="1">
        <a:lnSpc>
          <a:spcPct val="100000"/>
        </a:lnSpc>
        <a:spcBef>
          <a:spcPts val="600"/>
        </a:spcBef>
        <a:buFontTx/>
        <a:buBlip>
          <a:blip r:embed="rId5"/>
        </a:buBlip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600"/>
        </a:spcBef>
        <a:buFontTx/>
        <a:buBlip>
          <a:blip r:embed="rId5"/>
        </a:buBlip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731520" indent="-182880" algn="l" defTabSz="914400" rtl="0" eaLnBrk="1" latinLnBrk="0" hangingPunct="1">
        <a:lnSpc>
          <a:spcPct val="100000"/>
        </a:lnSpc>
        <a:spcBef>
          <a:spcPts val="600"/>
        </a:spcBef>
        <a:buClr>
          <a:schemeClr val="tx2">
            <a:lumMod val="60000"/>
            <a:lumOff val="40000"/>
          </a:schemeClr>
        </a:buClr>
        <a:buFontTx/>
        <a:buBlip>
          <a:blip r:embed="rId5"/>
        </a:buBlip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pos="192">
          <p15:clr>
            <a:srgbClr val="F26B43"/>
          </p15:clr>
        </p15:guide>
        <p15:guide id="8" pos="7488">
          <p15:clr>
            <a:srgbClr val="F26B43"/>
          </p15:clr>
        </p15:guide>
        <p15:guide id="9" orient="horz" pos="768">
          <p15:clr>
            <a:srgbClr val="F26B43"/>
          </p15:clr>
        </p15:guide>
        <p15:guide id="10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9216975-0473-A442-B044-A08B3C165D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503623"/>
              </p:ext>
            </p:extLst>
          </p:nvPr>
        </p:nvGraphicFramePr>
        <p:xfrm>
          <a:off x="1249485" y="2300172"/>
          <a:ext cx="7226300" cy="309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Worksheet" r:id="rId3" imgW="7226300" imgH="3098800" progId="Excel.Sheet.12">
                  <p:embed/>
                </p:oleObj>
              </mc:Choice>
              <mc:Fallback>
                <p:oleObj name="Worksheet" r:id="rId3" imgW="7226300" imgH="30988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49485" y="2300172"/>
                        <a:ext cx="7226300" cy="309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7675F367-DA9C-9242-B758-BA4763C94A2B}"/>
              </a:ext>
            </a:extLst>
          </p:cNvPr>
          <p:cNvSpPr txBox="1">
            <a:spLocks/>
          </p:cNvSpPr>
          <p:nvPr/>
        </p:nvSpPr>
        <p:spPr>
          <a:xfrm>
            <a:off x="4584701" y="534671"/>
            <a:ext cx="7408008" cy="87921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cap="all" baseline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200000"/>
              </a:lnSpc>
            </a:pPr>
            <a:r>
              <a:rPr lang="en-US" sz="2000" dirty="0"/>
              <a:t>Vodkas to Support From </a:t>
            </a:r>
            <a:r>
              <a:rPr lang="en-US" sz="2000" dirty="0" err="1"/>
              <a:t>Winebow</a:t>
            </a:r>
            <a:r>
              <a:rPr lang="en-US" sz="2000" dirty="0"/>
              <a:t> south </a:t>
            </a:r>
            <a:r>
              <a:rPr lang="en-US" sz="2000" dirty="0" err="1"/>
              <a:t>carolina</a:t>
            </a:r>
            <a:br>
              <a:rPr lang="en-US" sz="1600" dirty="0"/>
            </a:br>
            <a:r>
              <a:rPr lang="en-US" sz="1400" b="0" spc="300" dirty="0"/>
              <a:t>Selections from the United States and Italy</a:t>
            </a:r>
          </a:p>
        </p:txBody>
      </p:sp>
    </p:spTree>
    <p:extLst>
      <p:ext uri="{BB962C8B-B14F-4D97-AF65-F5344CB8AC3E}">
        <p14:creationId xmlns:p14="http://schemas.microsoft.com/office/powerpoint/2010/main" val="4257715609"/>
      </p:ext>
    </p:extLst>
  </p:cSld>
  <p:clrMapOvr>
    <a:masterClrMapping/>
  </p:clrMapOvr>
</p:sld>
</file>

<file path=ppt/theme/theme1.xml><?xml version="1.0" encoding="utf-8"?>
<a:theme xmlns:a="http://schemas.openxmlformats.org/drawingml/2006/main" name="WInebow Wide Format THEME Arial">
  <a:themeElements>
    <a:clrScheme name="Custom 298">
      <a:dk1>
        <a:sysClr val="windowText" lastClr="000000"/>
      </a:dk1>
      <a:lt1>
        <a:sysClr val="window" lastClr="FFFFFF"/>
      </a:lt1>
      <a:dk2>
        <a:srgbClr val="3F3F3F"/>
      </a:dk2>
      <a:lt2>
        <a:srgbClr val="F2F2F2"/>
      </a:lt2>
      <a:accent1>
        <a:srgbClr val="20376C"/>
      </a:accent1>
      <a:accent2>
        <a:srgbClr val="000000"/>
      </a:accent2>
      <a:accent3>
        <a:srgbClr val="DAAA00"/>
      </a:accent3>
      <a:accent4>
        <a:srgbClr val="7A9A01"/>
      </a:accent4>
      <a:accent5>
        <a:srgbClr val="D57800"/>
      </a:accent5>
      <a:accent6>
        <a:srgbClr val="797979"/>
      </a:accent6>
      <a:hlink>
        <a:srgbClr val="DAAA00"/>
      </a:hlink>
      <a:folHlink>
        <a:srgbClr val="797979"/>
      </a:folHlink>
    </a:clrScheme>
    <a:fontScheme name="Custom 65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WInebow Wide Format THEME Arial" id="{FA9FDE2B-4B93-F94A-987C-5CF1128D5B12}" vid="{66F95E97-3B33-8349-874C-D68B3E1AC84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WInebow Wide Format THEME Arial</Template>
  <TotalTime>1737</TotalTime>
  <Words>15</Words>
  <Application>Microsoft Macintosh PowerPoint</Application>
  <PresentationFormat>Widescreen</PresentationFormat>
  <Paragraphs>1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WInebow Wide Format THEME Arial</vt:lpstr>
      <vt:lpstr>Microsoft Excel Worksheet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VODKA</dc:title>
  <dc:creator>Joni Harten</dc:creator>
  <cp:lastModifiedBy>Joni Harten</cp:lastModifiedBy>
  <cp:revision>22</cp:revision>
  <cp:lastPrinted>2022-03-05T02:03:43Z</cp:lastPrinted>
  <dcterms:created xsi:type="dcterms:W3CDTF">2022-03-03T17:34:33Z</dcterms:created>
  <dcterms:modified xsi:type="dcterms:W3CDTF">2022-04-01T14:50:35Z</dcterms:modified>
</cp:coreProperties>
</file>